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793" r:id="rId2"/>
    <p:sldId id="801" r:id="rId3"/>
    <p:sldId id="794" r:id="rId4"/>
    <p:sldId id="800" r:id="rId5"/>
    <p:sldId id="799" r:id="rId6"/>
    <p:sldId id="798" r:id="rId7"/>
    <p:sldId id="803" r:id="rId8"/>
    <p:sldId id="797" r:id="rId9"/>
    <p:sldId id="796" r:id="rId10"/>
    <p:sldId id="795" r:id="rId11"/>
    <p:sldId id="80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8513" y="3700874"/>
            <a:ext cx="6858001" cy="406265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altLang="ru-RU" sz="2700" b="1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«Деятельность адвоката в Конституционном Суде РФ »</a:t>
            </a:r>
            <a:endParaRPr lang="ru-RU" altLang="ru-RU" sz="2700" b="1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5995851"/>
            <a:ext cx="8817428" cy="229293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 арбитражного процесса</a:t>
            </a:r>
            <a:endParaRPr lang="ru-RU" altLang="ru-RU" sz="2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дисциплины для практической работы юриста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нать основные источники правовой информации, в том числе о нормативно-правовых, интерпретационных и правоприменительных актах высших должностных лиц и органов в сфере конституционного судопроизводства;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приемлемые варианты правового решения конкретной ситуации;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находить решение поставленных вопросов правовыми средствами;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ладеть навыками успешной коммуникации с лицами, не владеющими знаниями в области конституционного судопроизводства;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способностью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прогнозировать правовые последствия тех или иных действий, предлагать эффективные способы решения правовых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  <a:endParaRPr lang="ru-RU" altLang="ru-RU" sz="4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 smtClean="0"/>
              <a:t>Цель </a:t>
            </a:r>
            <a:r>
              <a:rPr lang="ru-RU" dirty="0"/>
              <a:t>освоения дисциплины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обучающимся условий для освоения необходимого объема знаний правового регулирования конституционного судопроизводства, формирования и развития умений и навыков, которые они могут применить в будущей профессиональной деятельности, связанной с оказанием квалифицированной юридической помощи при обращении и представлении прав и законных интересов граждан и организаций в Конституционном Суде РФ, а также формирование компетенций, необходимых для освоения указанных знаний, умений и владения навыками.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069512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знаний о конституционном судопроизводстве и о правовом регулировании участия и задачах адвоката в конституционном судопроизводстве;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закрепление у обучающихся знаний по ключевым проблемам участия адвоката в Конституционном Суде РФ;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закрепление у обучающихся умений и навыков использования теоретических знаний при разрешении конкретных правовых ситуаций в сфере оказания квалифицированной юридической помощи в Конституционном Суде РФ.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9" y="492669"/>
            <a:ext cx="1531921" cy="12652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Для кого предназначена дисциплина?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направления подготовки 40.04.01 Юриспруденция(квалификация «магистр»),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 «Судебная адвокатура».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9" y="3843933"/>
            <a:ext cx="4448694" cy="268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изучается в ходе освоения дисциплины?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конституционного судопроизводства с позиции адвокатской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Конституционный Суд Российской Федерации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Рассмотрении дела Конституционным Судом РФ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речевой культуры адвоката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Конституционном Суде РФ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конституционных прав и свобод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граждан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59" y="4949456"/>
            <a:ext cx="2189283" cy="158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план дисциплины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конституционного судопроизводства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 как участник судопроизводства в Конституционном Суде РФ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адвоката по обращению в Конституционный Суд Российской Федерации</a:t>
            </a:r>
          </a:p>
          <a:p>
            <a:pPr algn="just"/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адвоката при рассмотрении дела Конституционным Судом РФ</a:t>
            </a:r>
            <a:endParaRPr lang="ru-RU" sz="2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 Речь адвоката в Конституционном Суде РФ</a:t>
            </a:r>
          </a:p>
          <a:p>
            <a:pPr algn="just"/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6. Актуальные вопросы судебной защиты конституционных прав и свобод граждан адвокатам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38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atin typeface="+mn-lt"/>
              </a:rPr>
              <a:t>Нормативно-правовые акты и иные правовые документы:</a:t>
            </a:r>
            <a:endParaRPr lang="ru-RU" sz="31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557" y="2110901"/>
            <a:ext cx="8254313" cy="43969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      Конституция </a:t>
            </a:r>
            <a:r>
              <a:rPr lang="ru-RU" sz="1200" dirty="0">
                <a:solidFill>
                  <a:srgbClr val="000000"/>
                </a:solidFill>
              </a:rPr>
              <a:t>Российской Федерации (принята всенародным голосованием 12 декабря 1993 г.) // СЗ РФ. 2014. № 31. Ст. 4398.</a:t>
            </a:r>
          </a:p>
          <a:p>
            <a:pPr lvl="0" algn="just"/>
            <a:r>
              <a:rPr lang="ru-RU" sz="1200" dirty="0" smtClean="0">
                <a:solidFill>
                  <a:srgbClr val="000000"/>
                </a:solidFill>
              </a:rPr>
              <a:t>  </a:t>
            </a:r>
            <a:r>
              <a:rPr lang="ru-RU" sz="1200" dirty="0" smtClean="0"/>
              <a:t>Всеобщая декларация прав и свобод человека (Резолюция 217А (III) Генеральной Ассамблеи ООН) от 10 декабря 1948 г. </a:t>
            </a:r>
          </a:p>
          <a:p>
            <a:pPr lvl="0" algn="just"/>
            <a:r>
              <a:rPr lang="ru-RU" sz="1200" dirty="0" smtClean="0"/>
              <a:t>Конвенция Совета Европы от 4 ноября 1950 г. «О защите прав человека и основных свобод». Рим, 4 ноября 1950 г. (в ред. Протокола от 11.05.1994 г..</a:t>
            </a:r>
          </a:p>
          <a:p>
            <a:pPr lvl="0" algn="just"/>
            <a:r>
              <a:rPr lang="ru-RU" sz="1200" dirty="0" smtClean="0"/>
              <a:t>Основные принципы, касающиеся роли юристов (приняты восьмым Конгрессом ООН по предупреждению преступности и обращению с правонарушителями, Гавана, 27 августа - 7 сентября 1990 г.). </a:t>
            </a:r>
          </a:p>
          <a:p>
            <a:pPr lvl="0" algn="just"/>
            <a:r>
              <a:rPr lang="ru-RU" sz="1200" dirty="0" smtClean="0"/>
              <a:t>Основные положения о роли адвокатов (приняты восьмым Конгрессом ООН по предупреждению преступлений в августе 1990 г. в Нью-Йорке). </a:t>
            </a:r>
          </a:p>
          <a:p>
            <a:pPr lvl="0" algn="just"/>
            <a:r>
              <a:rPr lang="ru-RU" sz="1200" dirty="0" smtClean="0"/>
              <a:t>Общий кодекс правил для адвокатов стран Европейского сообщества(принят Советом коллегии адвокатов и юридических сообществ Европейского союза в Страсбурге 28 октября 1988 г., пересмотрен в Лионе 28 ноября 1998 г., в Дублине 6 декабря 2002 г. и в Порто 19 мая 2006 г.</a:t>
            </a:r>
          </a:p>
          <a:p>
            <a:pPr lvl="0" algn="just"/>
            <a:r>
              <a:rPr lang="ru-RU" sz="1200" dirty="0" smtClean="0"/>
              <a:t>Хартия основополагающих принципов адвокатской деятельности от 19 мая 2016 г. Принята на VI Петербургском международном юридическом форуме.</a:t>
            </a:r>
          </a:p>
          <a:p>
            <a:pPr lvl="0" algn="just"/>
            <a:r>
              <a:rPr lang="ru-RU" sz="1200" dirty="0" smtClean="0"/>
              <a:t>Федеральный конституционный закон от 21.07.1994 № 1-ФКЗ «О Конституционном Суде Российской Федерации». </a:t>
            </a:r>
          </a:p>
          <a:p>
            <a:pPr algn="just"/>
            <a:r>
              <a:rPr lang="ru-RU" sz="1200" dirty="0" smtClean="0"/>
              <a:t>Кодекс профессиональной этики адвоката (принят первым Всероссийским съездом адвокатов 31 января 2003 г.). </a:t>
            </a:r>
          </a:p>
          <a:p>
            <a:pPr lvl="0" algn="just"/>
            <a:endParaRPr lang="ru-RU" sz="1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3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будут проходить занятия?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опросы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новостей в сфере адвокатуры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правовых систем и судебной практики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процессуальных документов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70" y="5048250"/>
            <a:ext cx="1980120" cy="1483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дисциплины для дальнейшего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дисциплины могут быть использованы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следующих дисциплин: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участия адвоката по отдельным категориям гражданских дел;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практика </a:t>
            </a:r>
          </a:p>
          <a:p>
            <a:pPr lvl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аргументации.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67" y="4581640"/>
            <a:ext cx="2863563" cy="19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633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 Medium</vt:lpstr>
      <vt:lpstr>Times New Roman</vt:lpstr>
      <vt:lpstr>Тема Office</vt:lpstr>
      <vt:lpstr>Презентация PowerPoint</vt:lpstr>
      <vt:lpstr>Цель освоения дисциплины -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   Нормативно-правовые акты и иные правовые документы: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User</cp:lastModifiedBy>
  <cp:revision>163</cp:revision>
  <dcterms:created xsi:type="dcterms:W3CDTF">2020-12-02T14:35:45Z</dcterms:created>
  <dcterms:modified xsi:type="dcterms:W3CDTF">2022-02-08T17:54:33Z</dcterms:modified>
</cp:coreProperties>
</file>